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7" r:id="rId2"/>
    <p:sldId id="256" r:id="rId3"/>
    <p:sldId id="259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66600"/>
    <a:srgbClr val="003DB8"/>
    <a:srgbClr val="FFFF99"/>
    <a:srgbClr val="461E64"/>
    <a:srgbClr val="B3E0FF"/>
    <a:srgbClr val="7ED8BC"/>
    <a:srgbClr val="A7C4FF"/>
    <a:srgbClr val="66CCFF"/>
    <a:srgbClr val="FA505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5718" autoAdjust="0"/>
    <p:restoredTop sz="94660"/>
  </p:normalViewPr>
  <p:slideViewPr>
    <p:cSldViewPr>
      <p:cViewPr varScale="1">
        <p:scale>
          <a:sx n="89" d="100"/>
          <a:sy n="89" d="100"/>
        </p:scale>
        <p:origin x="-145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E6251-E57E-4BBE-AD0D-4F22B34FD8EF}" type="datetimeFigureOut">
              <a:rPr lang="ru-RU" smtClean="0"/>
              <a:pPr/>
              <a:t>05.08.2009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BF4DD-648D-4D4A-8AA0-2DD54A1610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E6251-E57E-4BBE-AD0D-4F22B34FD8EF}" type="datetimeFigureOut">
              <a:rPr lang="ru-RU" smtClean="0"/>
              <a:pPr/>
              <a:t>05.08.2009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BF4DD-648D-4D4A-8AA0-2DD54A1610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E6251-E57E-4BBE-AD0D-4F22B34FD8EF}" type="datetimeFigureOut">
              <a:rPr lang="ru-RU" smtClean="0"/>
              <a:pPr/>
              <a:t>05.08.2009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BF4DD-648D-4D4A-8AA0-2DD54A1610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E6251-E57E-4BBE-AD0D-4F22B34FD8EF}" type="datetimeFigureOut">
              <a:rPr lang="ru-RU" smtClean="0"/>
              <a:pPr/>
              <a:t>05.08.2009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BF4DD-648D-4D4A-8AA0-2DD54A1610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E6251-E57E-4BBE-AD0D-4F22B34FD8EF}" type="datetimeFigureOut">
              <a:rPr lang="ru-RU" smtClean="0"/>
              <a:pPr/>
              <a:t>05.08.2009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BF4DD-648D-4D4A-8AA0-2DD54A1610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E6251-E57E-4BBE-AD0D-4F22B34FD8EF}" type="datetimeFigureOut">
              <a:rPr lang="ru-RU" smtClean="0"/>
              <a:pPr/>
              <a:t>05.08.2009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BF4DD-648D-4D4A-8AA0-2DD54A1610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E6251-E57E-4BBE-AD0D-4F22B34FD8EF}" type="datetimeFigureOut">
              <a:rPr lang="ru-RU" smtClean="0"/>
              <a:pPr/>
              <a:t>05.08.2009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BF4DD-648D-4D4A-8AA0-2DD54A1610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E6251-E57E-4BBE-AD0D-4F22B34FD8EF}" type="datetimeFigureOut">
              <a:rPr lang="ru-RU" smtClean="0"/>
              <a:pPr/>
              <a:t>05.08.2009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BF4DD-648D-4D4A-8AA0-2DD54A1610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E6251-E57E-4BBE-AD0D-4F22B34FD8EF}" type="datetimeFigureOut">
              <a:rPr lang="ru-RU" smtClean="0"/>
              <a:pPr/>
              <a:t>05.08.2009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BF4DD-648D-4D4A-8AA0-2DD54A1610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E6251-E57E-4BBE-AD0D-4F22B34FD8EF}" type="datetimeFigureOut">
              <a:rPr lang="ru-RU" smtClean="0"/>
              <a:pPr/>
              <a:t>05.08.2009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BF4DD-648D-4D4A-8AA0-2DD54A1610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E6251-E57E-4BBE-AD0D-4F22B34FD8EF}" type="datetimeFigureOut">
              <a:rPr lang="ru-RU" smtClean="0"/>
              <a:pPr/>
              <a:t>05.08.2009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BF4DD-648D-4D4A-8AA0-2DD54A1610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CEBF5"/>
            </a:gs>
            <a:gs pos="8000">
              <a:srgbClr val="83A7C3"/>
            </a:gs>
            <a:gs pos="13000">
              <a:srgbClr val="768FB9"/>
            </a:gs>
            <a:gs pos="21001">
              <a:srgbClr val="83A7C3"/>
            </a:gs>
            <a:gs pos="52000">
              <a:srgbClr val="FFFFFF"/>
            </a:gs>
            <a:gs pos="56000">
              <a:srgbClr val="9C6563"/>
            </a:gs>
            <a:gs pos="58000">
              <a:srgbClr val="80302D"/>
            </a:gs>
            <a:gs pos="71001">
              <a:srgbClr val="C0524E"/>
            </a:gs>
            <a:gs pos="94000">
              <a:srgbClr val="EBDAD4"/>
            </a:gs>
            <a:gs pos="100000">
              <a:srgbClr val="55261C"/>
            </a:gs>
          </a:gsLst>
          <a:lin ang="135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DE6251-E57E-4BBE-AD0D-4F22B34FD8EF}" type="datetimeFigureOut">
              <a:rPr lang="ru-RU" smtClean="0"/>
              <a:pPr/>
              <a:t>05.08.2009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DBF4DD-648D-4D4A-8AA0-2DD54A16104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raduga1234567@mail.ru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1357298"/>
            <a:ext cx="7772400" cy="1362075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prstTxWarp prst="textPlain">
              <a:avLst/>
            </a:prstTxWarp>
          </a:bodyPr>
          <a:lstStyle/>
          <a:p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ЗАКОЛДОВАННЫЕ СЛОВА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body" idx="1"/>
          </p:nvPr>
        </p:nvSpPr>
        <p:spPr>
          <a:xfrm>
            <a:off x="857224" y="3571876"/>
            <a:ext cx="7772400" cy="1263652"/>
          </a:xfrm>
        </p:spPr>
        <p:txBody>
          <a:bodyPr>
            <a:prstTxWarp prst="textPlain">
              <a:avLst/>
            </a:prstTxWarp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ПОДБОР СИНОНИМОВ К СЛОВАМ </a:t>
            </a:r>
          </a:p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РАЗЛИЧНЫХ ЧАСТЕЙ РЕЧИ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5857892"/>
            <a:ext cx="82868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  <a:latin typeface="Century" pitchFamily="18" charset="0"/>
              </a:rPr>
              <a:t>Автор презентации: </a:t>
            </a:r>
            <a:endParaRPr lang="ru-RU" sz="1200" dirty="0" smtClean="0">
              <a:solidFill>
                <a:schemeClr val="tx2">
                  <a:lumMod val="75000"/>
                </a:schemeClr>
              </a:solidFill>
              <a:latin typeface="Century" pitchFamily="18" charset="0"/>
            </a:endParaRPr>
          </a:p>
          <a:p>
            <a:pPr algn="ctr"/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  <a:latin typeface="Century" pitchFamily="18" charset="0"/>
              </a:rPr>
              <a:t>учитель </a:t>
            </a:r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  <a:latin typeface="Century" pitchFamily="18" charset="0"/>
              </a:rPr>
              <a:t>начальных классов ЧОУСОШ «Личность»  Селезнева Елена Васильевна</a:t>
            </a:r>
          </a:p>
          <a:p>
            <a:pPr algn="ctr"/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  <a:latin typeface="Century" pitchFamily="18" charset="0"/>
                <a:hlinkClick r:id="rId2"/>
              </a:rPr>
              <a:t>raduga1234567@mail.ru</a:t>
            </a: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  <a:latin typeface="Century" pitchFamily="18" charset="0"/>
              </a:rPr>
              <a:t> </a:t>
            </a:r>
            <a:endParaRPr lang="ru-RU" sz="1200" dirty="0" smtClean="0">
              <a:solidFill>
                <a:schemeClr val="tx2">
                  <a:lumMod val="75000"/>
                </a:schemeClr>
              </a:solidFill>
              <a:latin typeface="Century" pitchFamily="18" charset="0"/>
            </a:endParaRPr>
          </a:p>
          <a:p>
            <a:pPr algn="ctr"/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  <a:latin typeface="Century" pitchFamily="18" charset="0"/>
              </a:rPr>
              <a:t>Новороссийск, 2009 г</a:t>
            </a:r>
            <a:endParaRPr lang="ru-RU" sz="1200" dirty="0">
              <a:solidFill>
                <a:schemeClr val="tx2">
                  <a:lumMod val="75000"/>
                </a:schemeClr>
              </a:solidFill>
              <a:latin typeface="Century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357818" y="5643578"/>
            <a:ext cx="642942" cy="62864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072198" y="4214818"/>
            <a:ext cx="642942" cy="62864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357818" y="4214818"/>
            <a:ext cx="642942" cy="62864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8215338" y="3500438"/>
            <a:ext cx="642942" cy="62864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7500958" y="3500438"/>
            <a:ext cx="642942" cy="62864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786578" y="3500438"/>
            <a:ext cx="642942" cy="62864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6072198" y="3500438"/>
            <a:ext cx="642942" cy="62864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5357818" y="3500438"/>
            <a:ext cx="642942" cy="62864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643438" y="3500438"/>
            <a:ext cx="642942" cy="62864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7500958" y="2786058"/>
            <a:ext cx="642942" cy="62864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6786578" y="2786058"/>
            <a:ext cx="642942" cy="62864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072198" y="2786058"/>
            <a:ext cx="642942" cy="62864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5357818" y="2786058"/>
            <a:ext cx="642942" cy="62864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4643438" y="2786058"/>
            <a:ext cx="642942" cy="62864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6786578" y="2071678"/>
            <a:ext cx="642942" cy="62864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6072198" y="2071678"/>
            <a:ext cx="642942" cy="62864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5357818" y="2071678"/>
            <a:ext cx="642942" cy="62864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4643438" y="2071678"/>
            <a:ext cx="642942" cy="62864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4643438" y="1357298"/>
            <a:ext cx="642942" cy="62864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6072198" y="1357298"/>
            <a:ext cx="642942" cy="62864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5357818" y="1357298"/>
            <a:ext cx="642942" cy="62864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4643438" y="4214818"/>
            <a:ext cx="642942" cy="62864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3929058" y="2071678"/>
            <a:ext cx="642942" cy="62864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1785918" y="2071678"/>
            <a:ext cx="642942" cy="62864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2500298" y="2071678"/>
            <a:ext cx="642942" cy="62864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3214678" y="2071678"/>
            <a:ext cx="642942" cy="62864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1785918" y="3500438"/>
            <a:ext cx="642942" cy="62864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1785918" y="2786058"/>
            <a:ext cx="642942" cy="62864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2500298" y="2786058"/>
            <a:ext cx="642942" cy="62864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2500298" y="3500438"/>
            <a:ext cx="642942" cy="62864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3214678" y="3500438"/>
            <a:ext cx="642942" cy="62864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3929058" y="3500438"/>
            <a:ext cx="642942" cy="62864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3214678" y="2786058"/>
            <a:ext cx="642942" cy="62864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3929058" y="2786058"/>
            <a:ext cx="642942" cy="62864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357158" y="3500438"/>
            <a:ext cx="642942" cy="62864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1071538" y="3500438"/>
            <a:ext cx="642942" cy="62864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1071538" y="2786058"/>
            <a:ext cx="642942" cy="62864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3214678" y="4214818"/>
            <a:ext cx="642942" cy="62864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3929058" y="5643578"/>
            <a:ext cx="642942" cy="62864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3929058" y="4929198"/>
            <a:ext cx="642942" cy="62864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3929058" y="4214818"/>
            <a:ext cx="642942" cy="62864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3929058" y="1357298"/>
            <a:ext cx="642942" cy="62864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3214678" y="1357298"/>
            <a:ext cx="642942" cy="62864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2500298" y="1357298"/>
            <a:ext cx="642942" cy="62864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4643438" y="5643578"/>
            <a:ext cx="642942" cy="62864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4643438" y="4929198"/>
            <a:ext cx="642942" cy="62864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5357818" y="4929198"/>
            <a:ext cx="642942" cy="62864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6072198" y="4929198"/>
            <a:ext cx="642942" cy="62864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6786578" y="4929198"/>
            <a:ext cx="642942" cy="62864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7500958" y="4214818"/>
            <a:ext cx="642942" cy="62864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6786578" y="4214818"/>
            <a:ext cx="642942" cy="62864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6072198" y="5643578"/>
            <a:ext cx="642942" cy="62864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3214678" y="4929198"/>
            <a:ext cx="642942" cy="62864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2500298" y="4929198"/>
            <a:ext cx="642942" cy="62864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61"/>
          <p:cNvSpPr/>
          <p:nvPr/>
        </p:nvSpPr>
        <p:spPr>
          <a:xfrm>
            <a:off x="1785918" y="4929198"/>
            <a:ext cx="642942" cy="62864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 62"/>
          <p:cNvSpPr/>
          <p:nvPr/>
        </p:nvSpPr>
        <p:spPr>
          <a:xfrm>
            <a:off x="1071538" y="4214818"/>
            <a:ext cx="642942" cy="62864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Прямоугольник 63"/>
          <p:cNvSpPr/>
          <p:nvPr/>
        </p:nvSpPr>
        <p:spPr>
          <a:xfrm>
            <a:off x="1785918" y="4214818"/>
            <a:ext cx="642942" cy="62864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Прямоугольник 64"/>
          <p:cNvSpPr/>
          <p:nvPr/>
        </p:nvSpPr>
        <p:spPr>
          <a:xfrm>
            <a:off x="2500298" y="4214818"/>
            <a:ext cx="642942" cy="62864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>
            <a:off x="2500298" y="5643578"/>
            <a:ext cx="642942" cy="62864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Прямоугольник 66"/>
          <p:cNvSpPr/>
          <p:nvPr/>
        </p:nvSpPr>
        <p:spPr>
          <a:xfrm>
            <a:off x="3214678" y="5643578"/>
            <a:ext cx="642942" cy="62864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TextBox 67"/>
          <p:cNvSpPr txBox="1"/>
          <p:nvPr/>
        </p:nvSpPr>
        <p:spPr>
          <a:xfrm>
            <a:off x="2571736" y="1428736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Ш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3286116" y="1428736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У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4000496" y="1428736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М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1857356" y="2143116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З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2571736" y="2143116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Н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3286116" y="2143116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О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4000496" y="2143116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Й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142976" y="2857496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М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1857356" y="2857496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О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2571736" y="2857496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Р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286116" y="2857496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О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000496" y="3571876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Ь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28596" y="3571876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Г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3286116" y="3571876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Т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2571736" y="3571876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С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857356" y="3571876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У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2571736" y="4286256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Р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3286116" y="4286256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Г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4000496" y="4286256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А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3286116" y="5000636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Д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4000496" y="5000636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А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4000496" y="5715016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Р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3286116" y="5715016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О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2571736" y="5000636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Е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2571736" y="5715016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Б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1857356" y="5000636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Б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1857356" y="4286256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У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1142976" y="4286256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П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1142976" y="3571876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Р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4000496" y="2857496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З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4714876" y="1428736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Г</a:t>
            </a:r>
            <a:endParaRPr lang="ru-RU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7572396" y="3571876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Л</a:t>
            </a:r>
            <a:endParaRPr lang="ru-RU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6858016" y="3571876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А</a:t>
            </a:r>
            <a:endParaRPr lang="ru-RU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6143636" y="3571876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Ч</a:t>
            </a:r>
            <a:endParaRPr lang="ru-RU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5429256" y="3571876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Е</a:t>
            </a:r>
            <a:endParaRPr lang="ru-RU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4714876" y="3571876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П</a:t>
            </a:r>
            <a:endParaRPr lang="ru-RU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7572396" y="2857496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Д</a:t>
            </a:r>
            <a:endParaRPr lang="ru-RU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6858016" y="2857496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О</a:t>
            </a:r>
            <a:endParaRPr lang="ru-RU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6143636" y="2857496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Л</a:t>
            </a:r>
            <a:endParaRPr lang="ru-RU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5429256" y="2857496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О</a:t>
            </a:r>
            <a:endParaRPr lang="ru-RU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4714876" y="2857496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Х</a:t>
            </a:r>
            <a:endParaRPr lang="ru-RU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4714876" y="2143116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Ж</a:t>
            </a:r>
            <a:endParaRPr lang="ru-RU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5429256" y="2143116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А</a:t>
            </a:r>
            <a:endParaRPr lang="ru-RU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6143636" y="2143116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Р</a:t>
            </a:r>
            <a:endParaRPr lang="ru-RU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33" name="TextBox 132"/>
          <p:cNvSpPr txBox="1"/>
          <p:nvPr/>
        </p:nvSpPr>
        <p:spPr>
          <a:xfrm>
            <a:off x="6858016" y="2143116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А</a:t>
            </a:r>
            <a:endParaRPr lang="ru-RU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6143636" y="1428736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М</a:t>
            </a:r>
            <a:endParaRPr lang="ru-RU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5429256" y="1428736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А</a:t>
            </a:r>
            <a:endParaRPr lang="ru-RU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37" name="TextBox 136"/>
          <p:cNvSpPr txBox="1"/>
          <p:nvPr/>
        </p:nvSpPr>
        <p:spPr>
          <a:xfrm>
            <a:off x="4714876" y="5715016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Л</a:t>
            </a:r>
            <a:endParaRPr lang="ru-RU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5429256" y="5715016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Е</a:t>
            </a:r>
            <a:endParaRPr lang="ru-RU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39" name="TextBox 138"/>
          <p:cNvSpPr txBox="1"/>
          <p:nvPr/>
        </p:nvSpPr>
        <p:spPr>
          <a:xfrm>
            <a:off x="6143636" y="5715016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С</a:t>
            </a:r>
            <a:endParaRPr lang="ru-RU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4714876" y="5000636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Г</a:t>
            </a:r>
            <a:endParaRPr lang="ru-RU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5429256" y="5000636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О</a:t>
            </a:r>
            <a:endParaRPr lang="ru-RU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6143636" y="5000636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Р</a:t>
            </a:r>
            <a:endParaRPr lang="ru-RU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6858016" y="5000636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Е</a:t>
            </a:r>
            <a:endParaRPr lang="ru-RU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44" name="TextBox 143"/>
          <p:cNvSpPr txBox="1"/>
          <p:nvPr/>
        </p:nvSpPr>
        <p:spPr>
          <a:xfrm>
            <a:off x="4714876" y="4286256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В</a:t>
            </a:r>
            <a:endParaRPr lang="ru-RU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5429256" y="4286256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Ь</a:t>
            </a:r>
            <a:endParaRPr lang="ru-RU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6143636" y="4286256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Ю</a:t>
            </a:r>
            <a:endParaRPr lang="ru-RU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6858016" y="4286256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Г</a:t>
            </a:r>
            <a:endParaRPr lang="ru-RU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48" name="TextBox 147"/>
          <p:cNvSpPr txBox="1"/>
          <p:nvPr/>
        </p:nvSpPr>
        <p:spPr>
          <a:xfrm>
            <a:off x="7572396" y="4286256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А</a:t>
            </a:r>
            <a:endParaRPr lang="ru-RU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8286776" y="3571876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Ь</a:t>
            </a:r>
            <a:endParaRPr lang="ru-RU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50" name="TextBox 149"/>
          <p:cNvSpPr txBox="1"/>
          <p:nvPr/>
        </p:nvSpPr>
        <p:spPr>
          <a:xfrm>
            <a:off x="500034" y="357166"/>
            <a:ext cx="8143932" cy="78581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/>
          <a:p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«кристалл»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8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3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3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8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5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0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5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0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5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0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7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2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7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2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7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4"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9"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4" dur="1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9" dur="1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6" dur="1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1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6"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" grpId="0"/>
      <p:bldP spid="120" grpId="0"/>
      <p:bldP spid="121" grpId="0"/>
      <p:bldP spid="122" grpId="0"/>
      <p:bldP spid="123" grpId="0"/>
      <p:bldP spid="124" grpId="0"/>
      <p:bldP spid="125" grpId="0"/>
      <p:bldP spid="126" grpId="0"/>
      <p:bldP spid="127" grpId="0"/>
      <p:bldP spid="128" grpId="0"/>
      <p:bldP spid="129" grpId="0"/>
      <p:bldP spid="130" grpId="0"/>
      <p:bldP spid="131" grpId="0"/>
      <p:bldP spid="132" grpId="0"/>
      <p:bldP spid="133" grpId="0"/>
      <p:bldP spid="134" grpId="0"/>
      <p:bldP spid="135" grpId="0"/>
      <p:bldP spid="137" grpId="0"/>
      <p:bldP spid="138" grpId="0"/>
      <p:bldP spid="139" grpId="0"/>
      <p:bldP spid="140" grpId="0"/>
      <p:bldP spid="141" grpId="0"/>
      <p:bldP spid="142" grpId="0"/>
      <p:bldP spid="143" grpId="0"/>
      <p:bldP spid="144" grpId="0"/>
      <p:bldP spid="145" grpId="0"/>
      <p:bldP spid="146" grpId="0"/>
      <p:bldP spid="147" grpId="0"/>
      <p:bldP spid="148" grpId="0"/>
      <p:bldP spid="14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3857620" y="2071678"/>
            <a:ext cx="642942" cy="628648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715140" y="2071678"/>
            <a:ext cx="642942" cy="628648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572000" y="2071678"/>
            <a:ext cx="642942" cy="628648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3143240" y="2071678"/>
            <a:ext cx="642942" cy="628648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428860" y="2071678"/>
            <a:ext cx="642942" cy="628648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714480" y="2071678"/>
            <a:ext cx="642942" cy="628648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6000760" y="3500438"/>
            <a:ext cx="642942" cy="628648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3143240" y="3500438"/>
            <a:ext cx="642942" cy="628648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4572000" y="3500438"/>
            <a:ext cx="642942" cy="628648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2428860" y="3500438"/>
            <a:ext cx="642942" cy="628648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3857620" y="3500438"/>
            <a:ext cx="642942" cy="628648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5286380" y="3500438"/>
            <a:ext cx="642942" cy="628648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6715140" y="3500438"/>
            <a:ext cx="642942" cy="628648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6000760" y="2071678"/>
            <a:ext cx="642942" cy="628648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7429520" y="3500438"/>
            <a:ext cx="642942" cy="628648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4572000" y="4929198"/>
            <a:ext cx="642942" cy="628648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5286380" y="4929198"/>
            <a:ext cx="642942" cy="628648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5286380" y="2071678"/>
            <a:ext cx="642942" cy="628648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6715140" y="4214818"/>
            <a:ext cx="642942" cy="62864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6000760" y="4214818"/>
            <a:ext cx="642942" cy="62864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3143240" y="4214818"/>
            <a:ext cx="642942" cy="62864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5286380" y="2786058"/>
            <a:ext cx="642942" cy="62864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5286380" y="4214818"/>
            <a:ext cx="642942" cy="62864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3143240" y="2786058"/>
            <a:ext cx="642942" cy="62864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1714480" y="2786058"/>
            <a:ext cx="642942" cy="62864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3857620" y="5643578"/>
            <a:ext cx="642942" cy="62864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3143240" y="5643578"/>
            <a:ext cx="642942" cy="62864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6000760" y="5643578"/>
            <a:ext cx="642942" cy="62864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2428860" y="5643578"/>
            <a:ext cx="642942" cy="62864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3857620" y="2786058"/>
            <a:ext cx="642942" cy="62864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4572000" y="2786058"/>
            <a:ext cx="642942" cy="62864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2428860" y="2786058"/>
            <a:ext cx="642942" cy="62864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6000760" y="4929198"/>
            <a:ext cx="642942" cy="628648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3857620" y="4929198"/>
            <a:ext cx="642942" cy="628648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3143240" y="4929198"/>
            <a:ext cx="642942" cy="628648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1000100" y="4929198"/>
            <a:ext cx="642942" cy="628648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2428860" y="4929198"/>
            <a:ext cx="642942" cy="628648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1714480" y="4929198"/>
            <a:ext cx="642942" cy="628648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5286380" y="5643578"/>
            <a:ext cx="642942" cy="62864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4572000" y="4214818"/>
            <a:ext cx="642942" cy="62864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3857620" y="4214818"/>
            <a:ext cx="642942" cy="62864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7429520" y="4214818"/>
            <a:ext cx="642942" cy="62864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2428860" y="4214818"/>
            <a:ext cx="642942" cy="62864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4572000" y="5643578"/>
            <a:ext cx="642942" cy="62864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1714480" y="5643578"/>
            <a:ext cx="642942" cy="62864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1000100" y="5643578"/>
            <a:ext cx="642942" cy="62864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4643438" y="2143116"/>
            <a:ext cx="500066" cy="46166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Т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3214678" y="2143116"/>
            <a:ext cx="500066" cy="46166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Р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2500298" y="2143116"/>
            <a:ext cx="500066" cy="46166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П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2500298" y="3571876"/>
            <a:ext cx="500066" cy="46166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Л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785918" y="5000636"/>
            <a:ext cx="500066" cy="46166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Л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6072198" y="2143116"/>
            <a:ext cx="500066" cy="46166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Т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7500958" y="3571876"/>
            <a:ext cx="500066" cy="46166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Я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3929058" y="2143116"/>
            <a:ext cx="500066" cy="46166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Я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1785918" y="2143116"/>
            <a:ext cx="500066" cy="46166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С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072198" y="3571876"/>
            <a:ext cx="500066" cy="46166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Ь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214678" y="4286256"/>
            <a:ext cx="500066" cy="46166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О</a:t>
            </a:r>
            <a:endParaRPr lang="ru-RU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7500958" y="4286256"/>
            <a:ext cx="500066" cy="46166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Ь</a:t>
            </a:r>
            <a:endParaRPr lang="ru-RU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357818" y="5000636"/>
            <a:ext cx="500066" cy="46166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Т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3929058" y="5000636"/>
            <a:ext cx="500066" cy="46166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Т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4643438" y="5000636"/>
            <a:ext cx="500066" cy="46166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Е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5357818" y="3571876"/>
            <a:ext cx="500066" cy="46166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Т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4643438" y="3571876"/>
            <a:ext cx="500066" cy="46166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И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6786578" y="4286256"/>
            <a:ext cx="500066" cy="46166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Т</a:t>
            </a:r>
            <a:endParaRPr lang="ru-RU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3214678" y="5000636"/>
            <a:ext cx="500066" cy="46166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С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3929058" y="3571876"/>
            <a:ext cx="500066" cy="46166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Ш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6072198" y="4286256"/>
            <a:ext cx="500066" cy="46166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Я</a:t>
            </a:r>
            <a:endParaRPr lang="ru-RU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3214678" y="3571876"/>
            <a:ext cx="500066" cy="46166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И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6072198" y="5000636"/>
            <a:ext cx="500066" cy="46166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Ь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6786578" y="3571876"/>
            <a:ext cx="500066" cy="46166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С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1071538" y="5000636"/>
            <a:ext cx="500066" cy="46166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Б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2500298" y="5000636"/>
            <a:ext cx="500066" cy="46166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Е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3929058" y="4286256"/>
            <a:ext cx="500066" cy="46166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Т</a:t>
            </a:r>
            <a:endParaRPr lang="ru-RU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2500298" y="4286256"/>
            <a:ext cx="500066" cy="46166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П</a:t>
            </a:r>
            <a:endParaRPr lang="ru-RU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5357818" y="4286256"/>
            <a:ext cx="500066" cy="46166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Р</a:t>
            </a:r>
            <a:endParaRPr lang="ru-RU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4643438" y="4286256"/>
            <a:ext cx="500066" cy="46166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Е</a:t>
            </a:r>
            <a:endParaRPr lang="ru-RU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4643438" y="5715016"/>
            <a:ext cx="500066" cy="46166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А</a:t>
            </a:r>
            <a:endParaRPr lang="ru-RU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5357818" y="2857496"/>
            <a:ext cx="500066" cy="46166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Ь</a:t>
            </a:r>
            <a:endParaRPr lang="ru-RU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2500298" y="5715016"/>
            <a:ext cx="500066" cy="46166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Е</a:t>
            </a:r>
            <a:endParaRPr lang="ru-RU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1785918" y="2857496"/>
            <a:ext cx="500066" cy="46166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У</a:t>
            </a:r>
            <a:endParaRPr lang="ru-RU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5357818" y="2143116"/>
            <a:ext cx="500066" cy="46166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А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6786578" y="2143116"/>
            <a:ext cx="500066" cy="46166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Ь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2500298" y="2857496"/>
            <a:ext cx="500066" cy="46166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Т</a:t>
            </a:r>
            <a:endParaRPr lang="ru-RU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39" name="TextBox 138"/>
          <p:cNvSpPr txBox="1"/>
          <p:nvPr/>
        </p:nvSpPr>
        <p:spPr>
          <a:xfrm>
            <a:off x="1071538" y="5715016"/>
            <a:ext cx="500066" cy="46166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С</a:t>
            </a:r>
            <a:endParaRPr lang="ru-RU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4643438" y="2857496"/>
            <a:ext cx="500066" cy="46166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Т</a:t>
            </a:r>
            <a:endParaRPr lang="ru-RU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3214678" y="5715016"/>
            <a:ext cx="500066" cy="46166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Р</a:t>
            </a:r>
            <a:endParaRPr lang="ru-RU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5357818" y="5715016"/>
            <a:ext cx="500066" cy="46166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Т</a:t>
            </a:r>
            <a:endParaRPr lang="ru-RU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44" name="TextBox 143"/>
          <p:cNvSpPr txBox="1"/>
          <p:nvPr/>
        </p:nvSpPr>
        <p:spPr>
          <a:xfrm>
            <a:off x="3929058" y="2857496"/>
            <a:ext cx="500066" cy="46166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И</a:t>
            </a:r>
            <a:endParaRPr lang="ru-RU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3929058" y="5715016"/>
            <a:ext cx="500066" cy="46166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К</a:t>
            </a:r>
            <a:endParaRPr lang="ru-RU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1785918" y="5715016"/>
            <a:ext cx="500066" cy="46166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В</a:t>
            </a:r>
            <a:endParaRPr lang="ru-RU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48" name="TextBox 147"/>
          <p:cNvSpPr txBox="1"/>
          <p:nvPr/>
        </p:nvSpPr>
        <p:spPr>
          <a:xfrm>
            <a:off x="3214678" y="2857496"/>
            <a:ext cx="500066" cy="46166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А</a:t>
            </a:r>
            <a:endParaRPr lang="ru-RU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6072198" y="5715016"/>
            <a:ext cx="500066" cy="46166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Ь</a:t>
            </a:r>
            <a:endParaRPr lang="ru-RU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50" name="TextBox 149"/>
          <p:cNvSpPr txBox="1"/>
          <p:nvPr/>
        </p:nvSpPr>
        <p:spPr>
          <a:xfrm>
            <a:off x="500034" y="500042"/>
            <a:ext cx="8143932" cy="78581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«СОКРОВИЩА»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 animBg="1"/>
      <p:bldP spid="81" grpId="0" animBg="1"/>
      <p:bldP spid="87" grpId="0" animBg="1"/>
      <p:bldP spid="90" grpId="0" animBg="1"/>
      <p:bldP spid="96" grpId="0" animBg="1"/>
      <p:bldP spid="97" grpId="0" animBg="1"/>
      <p:bldP spid="98" grpId="0" animBg="1"/>
      <p:bldP spid="99" grpId="0" animBg="1"/>
      <p:bldP spid="121" grpId="0" animBg="1"/>
      <p:bldP spid="122" grpId="0" animBg="1"/>
      <p:bldP spid="123" grpId="0" animBg="1"/>
      <p:bldP spid="124" grpId="0" animBg="1"/>
      <p:bldP spid="138" grpId="0" animBg="1"/>
      <p:bldP spid="139" grpId="0" animBg="1"/>
      <p:bldP spid="141" grpId="0" animBg="1"/>
      <p:bldP spid="142" grpId="0" animBg="1"/>
      <p:bldP spid="143" grpId="0" animBg="1"/>
      <p:bldP spid="144" grpId="0" animBg="1"/>
      <p:bldP spid="146" grpId="0" animBg="1"/>
      <p:bldP spid="147" grpId="0" animBg="1"/>
      <p:bldP spid="148" grpId="0" animBg="1"/>
      <p:bldP spid="14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utton-blue_benji_park_01.png"/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14282" y="2500306"/>
            <a:ext cx="762000" cy="762000"/>
          </a:xfrm>
          <a:prstGeom prst="rect">
            <a:avLst/>
          </a:prstGeom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pic>
        <p:nvPicPr>
          <p:cNvPr id="3" name="Рисунок 2" descr="button-blue_benji_park_01.png"/>
          <p:cNvPicPr>
            <a:picLocks noChangeAspect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lum bright="20000"/>
          </a:blip>
          <a:stretch>
            <a:fillRect/>
          </a:stretch>
        </p:blipFill>
        <p:spPr>
          <a:xfrm>
            <a:off x="8001024" y="5072074"/>
            <a:ext cx="762000" cy="762000"/>
          </a:xfrm>
          <a:prstGeom prst="rect">
            <a:avLst/>
          </a:prstGeom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pic>
        <p:nvPicPr>
          <p:cNvPr id="4" name="Рисунок 3" descr="button-blue_benji_park_01.png"/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928926" y="3357562"/>
            <a:ext cx="762000" cy="762000"/>
          </a:xfrm>
          <a:prstGeom prst="rect">
            <a:avLst/>
          </a:prstGeom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pic>
        <p:nvPicPr>
          <p:cNvPr id="5" name="Рисунок 4" descr="button-blue_benji_park_01.png"/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571736" y="2714620"/>
            <a:ext cx="762000" cy="762000"/>
          </a:xfrm>
          <a:prstGeom prst="rect">
            <a:avLst/>
          </a:prstGeom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pic>
        <p:nvPicPr>
          <p:cNvPr id="6" name="Рисунок 5" descr="button-blue_benji_park_01.png"/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143372" y="5000636"/>
            <a:ext cx="762000" cy="762000"/>
          </a:xfrm>
          <a:prstGeom prst="rect">
            <a:avLst/>
          </a:prstGeom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pic>
        <p:nvPicPr>
          <p:cNvPr id="7" name="Рисунок 6" descr="button-blue_benji_park_01.png"/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714744" y="4429132"/>
            <a:ext cx="762000" cy="762000"/>
          </a:xfrm>
          <a:prstGeom prst="rect">
            <a:avLst/>
          </a:prstGeom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pic>
        <p:nvPicPr>
          <p:cNvPr id="8" name="Рисунок 7" descr="button-blue_benji_park_01.png"/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071802" y="4786322"/>
            <a:ext cx="762000" cy="762000"/>
          </a:xfrm>
          <a:prstGeom prst="rect">
            <a:avLst/>
          </a:prstGeom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pic>
        <p:nvPicPr>
          <p:cNvPr id="9" name="Рисунок 8" descr="button-blue_benji_park_01.png"/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714612" y="5429264"/>
            <a:ext cx="762000" cy="762000"/>
          </a:xfrm>
          <a:prstGeom prst="rect">
            <a:avLst/>
          </a:prstGeom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pic>
        <p:nvPicPr>
          <p:cNvPr id="10" name="Рисунок 9" descr="button-blue_benji_park_01.png"/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143108" y="5857892"/>
            <a:ext cx="762000" cy="762000"/>
          </a:xfrm>
          <a:prstGeom prst="rect">
            <a:avLst/>
          </a:prstGeom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pic>
        <p:nvPicPr>
          <p:cNvPr id="11" name="Рисунок 10" descr="button-blue_benji_park_01.png"/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643042" y="5357826"/>
            <a:ext cx="762000" cy="762000"/>
          </a:xfrm>
          <a:prstGeom prst="rect">
            <a:avLst/>
          </a:prstGeom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pic>
        <p:nvPicPr>
          <p:cNvPr id="12" name="Рисунок 11" descr="button-blue_benji_park_01.png"/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42844" y="4714884"/>
            <a:ext cx="762000" cy="762000"/>
          </a:xfrm>
          <a:prstGeom prst="rect">
            <a:avLst/>
          </a:prstGeom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pic>
        <p:nvPicPr>
          <p:cNvPr id="13" name="Рисунок 12" descr="button-blue_benji_park_01.png"/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000100" y="5715016"/>
            <a:ext cx="762000" cy="762000"/>
          </a:xfrm>
          <a:prstGeom prst="rect">
            <a:avLst/>
          </a:prstGeom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pic>
        <p:nvPicPr>
          <p:cNvPr id="14" name="Рисунок 13" descr="button-blue_benji_park_01.png"/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28596" y="5357826"/>
            <a:ext cx="762000" cy="762000"/>
          </a:xfrm>
          <a:prstGeom prst="rect">
            <a:avLst/>
          </a:prstGeom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pic>
        <p:nvPicPr>
          <p:cNvPr id="15" name="Рисунок 14" descr="button-blue_benji_park_01.png"/>
          <p:cNvPicPr>
            <a:picLocks noChangeAspect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lum bright="20000"/>
          </a:blip>
          <a:stretch>
            <a:fillRect/>
          </a:stretch>
        </p:blipFill>
        <p:spPr>
          <a:xfrm>
            <a:off x="7643834" y="5715016"/>
            <a:ext cx="762000" cy="762000"/>
          </a:xfrm>
          <a:prstGeom prst="rect">
            <a:avLst/>
          </a:prstGeom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pic>
        <p:nvPicPr>
          <p:cNvPr id="16" name="Рисунок 15" descr="button-blue_benji_park_01.png"/>
          <p:cNvPicPr>
            <a:picLocks noChangeAspect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lum bright="20000"/>
          </a:blip>
          <a:stretch>
            <a:fillRect/>
          </a:stretch>
        </p:blipFill>
        <p:spPr>
          <a:xfrm>
            <a:off x="6929454" y="5857892"/>
            <a:ext cx="762000" cy="762000"/>
          </a:xfrm>
          <a:prstGeom prst="rect">
            <a:avLst/>
          </a:prstGeom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pic>
        <p:nvPicPr>
          <p:cNvPr id="17" name="Рисунок 16" descr="button-blue_benji_park_01.png"/>
          <p:cNvPicPr>
            <a:picLocks noChangeAspect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lum bright="20000"/>
          </a:blip>
          <a:stretch>
            <a:fillRect/>
          </a:stretch>
        </p:blipFill>
        <p:spPr>
          <a:xfrm>
            <a:off x="6143636" y="5786454"/>
            <a:ext cx="762000" cy="762000"/>
          </a:xfrm>
          <a:prstGeom prst="rect">
            <a:avLst/>
          </a:prstGeom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pic>
        <p:nvPicPr>
          <p:cNvPr id="18" name="Рисунок 17" descr="button-blue_benji_park_01.png"/>
          <p:cNvPicPr>
            <a:picLocks noChangeAspect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lum bright="20000"/>
          </a:blip>
          <a:stretch>
            <a:fillRect/>
          </a:stretch>
        </p:blipFill>
        <p:spPr>
          <a:xfrm>
            <a:off x="5500694" y="5429264"/>
            <a:ext cx="762000" cy="762000"/>
          </a:xfrm>
          <a:prstGeom prst="rect">
            <a:avLst/>
          </a:prstGeom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pic>
        <p:nvPicPr>
          <p:cNvPr id="19" name="Рисунок 18" descr="button-blue_benji_park_01.png"/>
          <p:cNvPicPr>
            <a:picLocks noChangeAspect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lum bright="20000"/>
          </a:blip>
          <a:stretch>
            <a:fillRect/>
          </a:stretch>
        </p:blipFill>
        <p:spPr>
          <a:xfrm>
            <a:off x="4929190" y="5857892"/>
            <a:ext cx="762000" cy="762000"/>
          </a:xfrm>
          <a:prstGeom prst="rect">
            <a:avLst/>
          </a:prstGeom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pic>
        <p:nvPicPr>
          <p:cNvPr id="20" name="Рисунок 19" descr="button-blue_benji_park_01.png"/>
          <p:cNvPicPr>
            <a:picLocks noChangeAspect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lum bright="20000"/>
          </a:blip>
          <a:stretch>
            <a:fillRect/>
          </a:stretch>
        </p:blipFill>
        <p:spPr>
          <a:xfrm>
            <a:off x="4214810" y="5715016"/>
            <a:ext cx="762000" cy="762000"/>
          </a:xfrm>
          <a:prstGeom prst="rect">
            <a:avLst/>
          </a:prstGeom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pic>
        <p:nvPicPr>
          <p:cNvPr id="21" name="Рисунок 20" descr="button-blue_benji_park_01.png"/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071670" y="3214686"/>
            <a:ext cx="762000" cy="762000"/>
          </a:xfrm>
          <a:prstGeom prst="rect">
            <a:avLst/>
          </a:prstGeom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pic>
        <p:nvPicPr>
          <p:cNvPr id="22" name="Рисунок 21" descr="button-blue_benji_park_01.png"/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714480" y="3857628"/>
            <a:ext cx="762000" cy="762000"/>
          </a:xfrm>
          <a:prstGeom prst="rect">
            <a:avLst/>
          </a:prstGeom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pic>
        <p:nvPicPr>
          <p:cNvPr id="23" name="Рисунок 22" descr="button-blue_benji_park_01.png"/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142976" y="3429000"/>
            <a:ext cx="762000" cy="762000"/>
          </a:xfrm>
          <a:prstGeom prst="rect">
            <a:avLst/>
          </a:prstGeom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pic>
        <p:nvPicPr>
          <p:cNvPr id="24" name="Рисунок 23" descr="button-blue_benji_park_01.png"/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643306" y="3500438"/>
            <a:ext cx="762000" cy="762000"/>
          </a:xfrm>
          <a:prstGeom prst="rect">
            <a:avLst/>
          </a:prstGeom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pic>
        <p:nvPicPr>
          <p:cNvPr id="25" name="Рисунок 24" descr="button-blue_benji_park_01.png"/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929058" y="2857496"/>
            <a:ext cx="762000" cy="762000"/>
          </a:xfrm>
          <a:prstGeom prst="rect">
            <a:avLst/>
          </a:prstGeom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pic>
        <p:nvPicPr>
          <p:cNvPr id="26" name="Рисунок 25" descr="button-blue_benji_park_01.png"/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71472" y="3071810"/>
            <a:ext cx="762000" cy="762000"/>
          </a:xfrm>
          <a:prstGeom prst="rect">
            <a:avLst/>
          </a:prstGeom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pic>
        <p:nvPicPr>
          <p:cNvPr id="27" name="Рисунок 26" descr="button-blue_benji_park_01.png"/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143504" y="3429000"/>
            <a:ext cx="762000" cy="762000"/>
          </a:xfrm>
          <a:prstGeom prst="rect">
            <a:avLst/>
          </a:prstGeom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pic>
        <p:nvPicPr>
          <p:cNvPr id="28" name="Рисунок 27" descr="button-blue_benji_park_01.png"/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643438" y="2928934"/>
            <a:ext cx="762000" cy="762000"/>
          </a:xfrm>
          <a:prstGeom prst="rect">
            <a:avLst/>
          </a:prstGeom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pic>
        <p:nvPicPr>
          <p:cNvPr id="29" name="Рисунок 28" descr="button-blue_benji_park_01.png"/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215338" y="2214554"/>
            <a:ext cx="762000" cy="762000"/>
          </a:xfrm>
          <a:prstGeom prst="rect">
            <a:avLst/>
          </a:prstGeom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pic>
        <p:nvPicPr>
          <p:cNvPr id="30" name="Рисунок 29" descr="button-blue_benji_park_01.png"/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857884" y="3643314"/>
            <a:ext cx="762000" cy="762000"/>
          </a:xfrm>
          <a:prstGeom prst="rect">
            <a:avLst/>
          </a:prstGeom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pic>
        <p:nvPicPr>
          <p:cNvPr id="31" name="Рисунок 30" descr="button-blue_benji_park_01.png"/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357950" y="4143380"/>
            <a:ext cx="762000" cy="762000"/>
          </a:xfrm>
          <a:prstGeom prst="rect">
            <a:avLst/>
          </a:prstGeom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pic>
        <p:nvPicPr>
          <p:cNvPr id="32" name="Рисунок 31" descr="button-blue_benji_park_01.png"/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929586" y="2857496"/>
            <a:ext cx="762000" cy="762000"/>
          </a:xfrm>
          <a:prstGeom prst="rect">
            <a:avLst/>
          </a:prstGeom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pic>
        <p:nvPicPr>
          <p:cNvPr id="33" name="Рисунок 32" descr="button-blue_benji_park_01.png"/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786710" y="3500438"/>
            <a:ext cx="762000" cy="762000"/>
          </a:xfrm>
          <a:prstGeom prst="rect">
            <a:avLst/>
          </a:prstGeom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pic>
        <p:nvPicPr>
          <p:cNvPr id="34" name="Рисунок 33" descr="button-blue_benji_park_01.png"/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500958" y="4143380"/>
            <a:ext cx="762000" cy="762000"/>
          </a:xfrm>
          <a:prstGeom prst="rect">
            <a:avLst/>
          </a:prstGeom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pic>
        <p:nvPicPr>
          <p:cNvPr id="35" name="Рисунок 34" descr="button-blue_benji_park_01.png"/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929454" y="4572008"/>
            <a:ext cx="762000" cy="762000"/>
          </a:xfrm>
          <a:prstGeom prst="rect">
            <a:avLst/>
          </a:prstGeom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pic>
        <p:nvPicPr>
          <p:cNvPr id="36" name="Рисунок 35" descr="button-blue_benji_park_01.png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500034" y="1428736"/>
            <a:ext cx="762000" cy="762000"/>
          </a:xfrm>
          <a:prstGeom prst="rect">
            <a:avLst/>
          </a:prstGeom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pic>
        <p:nvPicPr>
          <p:cNvPr id="37" name="Рисунок 36" descr="button-blue_benji_park_01.png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1000100" y="1928802"/>
            <a:ext cx="762000" cy="762000"/>
          </a:xfrm>
          <a:prstGeom prst="rect">
            <a:avLst/>
          </a:prstGeom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pic>
        <p:nvPicPr>
          <p:cNvPr id="38" name="Рисунок 37" descr="button-blue_benji_park_01.png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1928794" y="1285860"/>
            <a:ext cx="762000" cy="762000"/>
          </a:xfrm>
          <a:prstGeom prst="rect">
            <a:avLst/>
          </a:prstGeom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pic>
        <p:nvPicPr>
          <p:cNvPr id="39" name="Рисунок 38" descr="button-blue_benji_park_01.png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1714480" y="1928802"/>
            <a:ext cx="762000" cy="762000"/>
          </a:xfrm>
          <a:prstGeom prst="rect">
            <a:avLst/>
          </a:prstGeom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pic>
        <p:nvPicPr>
          <p:cNvPr id="40" name="Рисунок 39" descr="button-blue_benji_park_01.png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4000496" y="1714488"/>
            <a:ext cx="762000" cy="762000"/>
          </a:xfrm>
          <a:prstGeom prst="rect">
            <a:avLst/>
          </a:prstGeom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pic>
        <p:nvPicPr>
          <p:cNvPr id="41" name="Рисунок 40" descr="button-blue_benji_park_01.png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3286116" y="1785926"/>
            <a:ext cx="762000" cy="762000"/>
          </a:xfrm>
          <a:prstGeom prst="rect">
            <a:avLst/>
          </a:prstGeom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pic>
        <p:nvPicPr>
          <p:cNvPr id="42" name="Рисунок 41" descr="button-blue_benji_park_01.png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2571736" y="1571612"/>
            <a:ext cx="762000" cy="762000"/>
          </a:xfrm>
          <a:prstGeom prst="rect">
            <a:avLst/>
          </a:prstGeom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pic>
        <p:nvPicPr>
          <p:cNvPr id="43" name="Рисунок 42" descr="button-blue_benji_park_01.png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429256" y="1643050"/>
            <a:ext cx="762000" cy="762000"/>
          </a:xfrm>
          <a:prstGeom prst="rect">
            <a:avLst/>
          </a:prstGeom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pic>
        <p:nvPicPr>
          <p:cNvPr id="44" name="Рисунок 43" descr="button-blue_benji_park_01.png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714876" y="1571612"/>
            <a:ext cx="762000" cy="762000"/>
          </a:xfrm>
          <a:prstGeom prst="rect">
            <a:avLst/>
          </a:prstGeom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pic>
        <p:nvPicPr>
          <p:cNvPr id="45" name="Рисунок 44" descr="button-blue_benji_park_01.png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072198" y="2000240"/>
            <a:ext cx="762000" cy="762000"/>
          </a:xfrm>
          <a:prstGeom prst="rect">
            <a:avLst/>
          </a:prstGeom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pic>
        <p:nvPicPr>
          <p:cNvPr id="46" name="Рисунок 45" descr="button-blue_benji_park_01.png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643702" y="2428868"/>
            <a:ext cx="762000" cy="762000"/>
          </a:xfrm>
          <a:prstGeom prst="rect">
            <a:avLst/>
          </a:prstGeom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pic>
        <p:nvPicPr>
          <p:cNvPr id="47" name="Рисунок 46" descr="button-blue_benji_park_01.png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215206" y="1928802"/>
            <a:ext cx="762000" cy="762000"/>
          </a:xfrm>
          <a:prstGeom prst="rect">
            <a:avLst/>
          </a:prstGeom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pic>
        <p:nvPicPr>
          <p:cNvPr id="48" name="Рисунок 47" descr="button-blue_benji_park_01.png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358082" y="1214422"/>
            <a:ext cx="762000" cy="762000"/>
          </a:xfrm>
          <a:prstGeom prst="rect">
            <a:avLst/>
          </a:prstGeom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sp>
        <p:nvSpPr>
          <p:cNvPr id="49" name="TextBox 48"/>
          <p:cNvSpPr txBox="1"/>
          <p:nvPr/>
        </p:nvSpPr>
        <p:spPr>
          <a:xfrm>
            <a:off x="928662" y="357166"/>
            <a:ext cx="7286676" cy="714380"/>
          </a:xfrm>
          <a:prstGeom prst="rect">
            <a:avLst/>
          </a:prstGeom>
          <a:noFill/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 wrap="square" rtlCol="0">
            <a:prstTxWarp prst="textPlain">
              <a:avLst/>
            </a:prstTxWarp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 smtClean="0">
                <a:ln w="0"/>
                <a:gradFill flip="none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13500000" scaled="0"/>
                </a:gradFill>
                <a:effectLst>
                  <a:reflection blurRad="12700" stA="50000" endPos="50000" dist="5000" dir="5400000" sy="-100000" rotWithShape="0"/>
                </a:effectLst>
              </a:rPr>
              <a:t>«</a:t>
            </a:r>
            <a:r>
              <a:rPr lang="ru-RU" b="1" cap="all" dirty="0" smtClean="0">
                <a:ln w="0"/>
                <a:gradFill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13500000" scaled="0"/>
                </a:gradFill>
                <a:effectLst>
                  <a:reflection blurRad="12700" stA="50000" endPos="50000" dist="5000" dir="5400000" sy="-100000" rotWithShape="0"/>
                </a:effectLst>
              </a:rPr>
              <a:t>РАЗНОЦВЕТНЫЕ</a:t>
            </a:r>
            <a:r>
              <a:rPr lang="ru-RU" b="1" cap="all" dirty="0" smtClean="0">
                <a:ln w="0"/>
                <a:gradFill flip="none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13500000" scaled="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ru-RU" b="1" cap="all" dirty="0" smtClean="0">
                <a:ln w="0"/>
                <a:gradFill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13500000" scaled="0"/>
                </a:gradFill>
                <a:effectLst>
                  <a:reflection blurRad="12700" stA="50000" endPos="50000" dist="5000" dir="5400000" sy="-100000" rotWithShape="0"/>
                </a:effectLst>
              </a:rPr>
              <a:t>БУСЫ</a:t>
            </a:r>
            <a:r>
              <a:rPr lang="ru-RU" b="1" cap="all" dirty="0" smtClean="0">
                <a:ln w="0"/>
                <a:gradFill flip="none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13500000" scaled="0"/>
                </a:gradFill>
                <a:effectLst>
                  <a:reflection blurRad="12700" stA="50000" endPos="50000" dist="5000" dir="5400000" sy="-100000" rotWithShape="0"/>
                </a:effectLst>
              </a:rPr>
              <a:t>»</a:t>
            </a:r>
            <a:endParaRPr lang="ru-RU" b="1" cap="all" dirty="0">
              <a:ln w="0"/>
              <a:gradFill flip="none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13500000" scaled="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8143900" y="5214950"/>
            <a:ext cx="402674" cy="461665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 wrap="none">
            <a:spAutoFit/>
          </a:bodyPr>
          <a:lstStyle/>
          <a:p>
            <a:r>
              <a:rPr lang="ru-RU" sz="24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й</a:t>
            </a:r>
            <a:endParaRPr lang="ru-RU" sz="2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2071670" y="1428736"/>
            <a:ext cx="389850" cy="461665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 wrap="none">
            <a:spAutoFit/>
          </a:bodyPr>
          <a:lstStyle/>
          <a:p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п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7858148" y="5857892"/>
            <a:ext cx="500066" cy="461665"/>
          </a:xfrm>
          <a:prstGeom prst="rect">
            <a:avLst/>
          </a:prstGeom>
          <a:noFill/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ы</a:t>
            </a:r>
            <a:endParaRPr lang="ru-RU" sz="2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143768" y="6000768"/>
            <a:ext cx="500066" cy="461665"/>
          </a:xfrm>
          <a:prstGeom prst="rect">
            <a:avLst/>
          </a:prstGeom>
          <a:noFill/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н</a:t>
            </a:r>
            <a:endParaRPr lang="ru-RU" sz="2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357950" y="5929330"/>
            <a:ext cx="500066" cy="461665"/>
          </a:xfrm>
          <a:prstGeom prst="rect">
            <a:avLst/>
          </a:prstGeom>
          <a:noFill/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ч</a:t>
            </a:r>
            <a:endParaRPr lang="ru-RU" sz="2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5715008" y="5572140"/>
            <a:ext cx="500066" cy="461665"/>
          </a:xfrm>
          <a:prstGeom prst="rect">
            <a:avLst/>
          </a:prstGeom>
          <a:noFill/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у</a:t>
            </a:r>
            <a:endParaRPr lang="ru-RU" sz="2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143504" y="6000768"/>
            <a:ext cx="500066" cy="461665"/>
          </a:xfrm>
          <a:prstGeom prst="rect">
            <a:avLst/>
          </a:prstGeom>
          <a:noFill/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к</a:t>
            </a:r>
            <a:endParaRPr lang="ru-RU" sz="2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1857356" y="2071678"/>
            <a:ext cx="389850" cy="461665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 wrap="none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е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3428992" y="1928802"/>
            <a:ext cx="402674" cy="461665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 wrap="none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и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2714612" y="1714488"/>
            <a:ext cx="381836" cy="461665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 wrap="none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к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4143372" y="1857364"/>
            <a:ext cx="402674" cy="461665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 wrap="none">
            <a:spAutoFit/>
          </a:bodyPr>
          <a:lstStyle/>
          <a:p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й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4500562" y="5857892"/>
            <a:ext cx="389850" cy="461665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с</a:t>
            </a:r>
            <a:endParaRPr lang="ru-RU" sz="2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4857752" y="1714488"/>
            <a:ext cx="389850" cy="461665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 wrap="none">
            <a:spAutoFit/>
          </a:bodyPr>
          <a:lstStyle/>
          <a:p>
            <a:r>
              <a:rPr lang="ru-RU" sz="24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п</a:t>
            </a:r>
            <a:endParaRPr lang="ru-RU" sz="2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1142976" y="2143116"/>
            <a:ext cx="389850" cy="461665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 wrap="none">
            <a:spAutoFit/>
          </a:bodyPr>
          <a:lstStyle/>
          <a:p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р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642910" y="1571612"/>
            <a:ext cx="381836" cy="461665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 wrap="none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к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8358214" y="2357430"/>
            <a:ext cx="402674" cy="461665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 wrap="none">
            <a:spAutoFit/>
          </a:bodyPr>
          <a:lstStyle/>
          <a:p>
            <a:r>
              <a:rPr lang="ru-RU" sz="24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й</a:t>
            </a:r>
            <a:endParaRPr lang="ru-RU" sz="2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7500958" y="1428736"/>
            <a:ext cx="465192" cy="461665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 wrap="none">
            <a:spAutoFit/>
          </a:bodyPr>
          <a:lstStyle/>
          <a:p>
            <a:r>
              <a:rPr lang="ru-RU" sz="24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ы</a:t>
            </a:r>
            <a:endParaRPr lang="ru-RU" sz="2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7358082" y="2143116"/>
            <a:ext cx="404278" cy="461665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 wrap="none">
            <a:spAutoFit/>
          </a:bodyPr>
          <a:lstStyle/>
          <a:p>
            <a:r>
              <a:rPr lang="ru-RU" sz="24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н</a:t>
            </a:r>
            <a:endParaRPr lang="ru-RU" sz="2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69" name="Прямоугольник 68"/>
          <p:cNvSpPr/>
          <p:nvPr/>
        </p:nvSpPr>
        <p:spPr>
          <a:xfrm>
            <a:off x="6786578" y="2571744"/>
            <a:ext cx="388248" cy="461665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ч</a:t>
            </a:r>
            <a:endParaRPr lang="ru-RU" sz="2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70" name="Прямоугольник 69"/>
          <p:cNvSpPr/>
          <p:nvPr/>
        </p:nvSpPr>
        <p:spPr>
          <a:xfrm>
            <a:off x="6286512" y="2143116"/>
            <a:ext cx="389850" cy="461665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о</a:t>
            </a:r>
            <a:endParaRPr lang="ru-RU" sz="2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71" name="Прямоугольник 70"/>
          <p:cNvSpPr/>
          <p:nvPr/>
        </p:nvSpPr>
        <p:spPr>
          <a:xfrm>
            <a:off x="5643570" y="1857364"/>
            <a:ext cx="389850" cy="461665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 wrap="none">
            <a:spAutoFit/>
          </a:bodyPr>
          <a:lstStyle/>
          <a:p>
            <a:r>
              <a:rPr lang="ru-RU" sz="24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р</a:t>
            </a:r>
            <a:endParaRPr lang="ru-RU" sz="2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72" name="Прямоугольник 71"/>
          <p:cNvSpPr/>
          <p:nvPr/>
        </p:nvSpPr>
        <p:spPr>
          <a:xfrm>
            <a:off x="4786314" y="3143248"/>
            <a:ext cx="465192" cy="461665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 wrap="none">
            <a:spAutoFit/>
          </a:bodyPr>
          <a:lstStyle/>
          <a:p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ы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73" name="Прямоугольник 72"/>
          <p:cNvSpPr/>
          <p:nvPr/>
        </p:nvSpPr>
        <p:spPr>
          <a:xfrm>
            <a:off x="5357818" y="3571876"/>
            <a:ext cx="402674" cy="461665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 wrap="none">
            <a:spAutoFit/>
          </a:bodyPr>
          <a:lstStyle/>
          <a:p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й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74" name="Прямоугольник 73"/>
          <p:cNvSpPr/>
          <p:nvPr/>
        </p:nvSpPr>
        <p:spPr>
          <a:xfrm>
            <a:off x="6000760" y="3786190"/>
            <a:ext cx="388248" cy="461665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 wrap="none">
            <a:spAutoFit/>
          </a:bodyPr>
          <a:lstStyle/>
          <a:p>
            <a:r>
              <a:rPr lang="ru-RU" sz="24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д</a:t>
            </a:r>
            <a:endParaRPr lang="ru-RU" sz="2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75" name="Прямоугольник 74"/>
          <p:cNvSpPr/>
          <p:nvPr/>
        </p:nvSpPr>
        <p:spPr>
          <a:xfrm>
            <a:off x="6500826" y="4286256"/>
            <a:ext cx="389850" cy="461665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о</a:t>
            </a:r>
            <a:endParaRPr lang="ru-RU" sz="2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76" name="Прямоугольник 75"/>
          <p:cNvSpPr/>
          <p:nvPr/>
        </p:nvSpPr>
        <p:spPr>
          <a:xfrm>
            <a:off x="7143768" y="4714884"/>
            <a:ext cx="389850" cy="461665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 wrap="none">
            <a:spAutoFit/>
          </a:bodyPr>
          <a:lstStyle/>
          <a:p>
            <a:r>
              <a:rPr lang="ru-RU" sz="24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р</a:t>
            </a:r>
            <a:endParaRPr lang="ru-RU" sz="2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77" name="Прямоугольник 76"/>
          <p:cNvSpPr/>
          <p:nvPr/>
        </p:nvSpPr>
        <p:spPr>
          <a:xfrm>
            <a:off x="7643834" y="4286256"/>
            <a:ext cx="389850" cy="461665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о</a:t>
            </a:r>
            <a:endParaRPr lang="ru-RU" sz="2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78" name="Прямоугольник 77"/>
          <p:cNvSpPr/>
          <p:nvPr/>
        </p:nvSpPr>
        <p:spPr>
          <a:xfrm>
            <a:off x="714348" y="3286124"/>
            <a:ext cx="389850" cy="461665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 wrap="none">
            <a:spAutoFit/>
          </a:bodyPr>
          <a:lstStyle/>
          <a:p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р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79" name="Прямоугольник 78"/>
          <p:cNvSpPr/>
          <p:nvPr/>
        </p:nvSpPr>
        <p:spPr>
          <a:xfrm>
            <a:off x="1285852" y="3571876"/>
            <a:ext cx="389850" cy="461665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а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80" name="Прямоугольник 79"/>
          <p:cNvSpPr/>
          <p:nvPr/>
        </p:nvSpPr>
        <p:spPr>
          <a:xfrm>
            <a:off x="1928794" y="4071942"/>
            <a:ext cx="341760" cy="461665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 wrap="none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г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81" name="Прямоугольник 80"/>
          <p:cNvSpPr/>
          <p:nvPr/>
        </p:nvSpPr>
        <p:spPr>
          <a:xfrm>
            <a:off x="2214546" y="3357562"/>
            <a:ext cx="389850" cy="461665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 wrap="none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о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82" name="Прямоугольник 81"/>
          <p:cNvSpPr/>
          <p:nvPr/>
        </p:nvSpPr>
        <p:spPr>
          <a:xfrm>
            <a:off x="2714612" y="2857496"/>
            <a:ext cx="396262" cy="461665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 wrap="none">
            <a:spAutoFit/>
          </a:bodyPr>
          <a:lstStyle/>
          <a:p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ц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83" name="Прямоугольник 82"/>
          <p:cNvSpPr/>
          <p:nvPr/>
        </p:nvSpPr>
        <p:spPr>
          <a:xfrm>
            <a:off x="3071802" y="3500438"/>
            <a:ext cx="389850" cy="461665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 wrap="none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е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84" name="Прямоугольник 83"/>
          <p:cNvSpPr/>
          <p:nvPr/>
        </p:nvSpPr>
        <p:spPr>
          <a:xfrm>
            <a:off x="3857620" y="3643314"/>
            <a:ext cx="404278" cy="461665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 wrap="none">
            <a:spAutoFit/>
          </a:bodyPr>
          <a:lstStyle/>
          <a:p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н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85" name="Прямоугольник 84"/>
          <p:cNvSpPr/>
          <p:nvPr/>
        </p:nvSpPr>
        <p:spPr>
          <a:xfrm>
            <a:off x="4071934" y="3000372"/>
            <a:ext cx="404278" cy="461665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 wrap="none">
            <a:spAutoFit/>
          </a:bodyPr>
          <a:lstStyle/>
          <a:p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н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86" name="Прямоугольник 85"/>
          <p:cNvSpPr/>
          <p:nvPr/>
        </p:nvSpPr>
        <p:spPr>
          <a:xfrm>
            <a:off x="7929586" y="3643314"/>
            <a:ext cx="341760" cy="461665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г</a:t>
            </a:r>
            <a:endParaRPr lang="ru-RU" sz="2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87" name="Прямоугольник 86"/>
          <p:cNvSpPr/>
          <p:nvPr/>
        </p:nvSpPr>
        <p:spPr>
          <a:xfrm>
            <a:off x="8072462" y="3000372"/>
            <a:ext cx="389850" cy="461665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о</a:t>
            </a:r>
            <a:endParaRPr lang="ru-RU" sz="2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88" name="Прямоугольник 87"/>
          <p:cNvSpPr/>
          <p:nvPr/>
        </p:nvSpPr>
        <p:spPr>
          <a:xfrm>
            <a:off x="1785918" y="5500702"/>
            <a:ext cx="381836" cy="461665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 wrap="none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к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89" name="Прямоугольник 88"/>
          <p:cNvSpPr/>
          <p:nvPr/>
        </p:nvSpPr>
        <p:spPr>
          <a:xfrm>
            <a:off x="1142976" y="5857892"/>
            <a:ext cx="389850" cy="461665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 wrap="none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с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90" name="Прямоугольник 89"/>
          <p:cNvSpPr/>
          <p:nvPr/>
        </p:nvSpPr>
        <p:spPr>
          <a:xfrm>
            <a:off x="500034" y="5572140"/>
            <a:ext cx="389850" cy="461665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 wrap="none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о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91" name="Прямоугольник 90"/>
          <p:cNvSpPr/>
          <p:nvPr/>
        </p:nvSpPr>
        <p:spPr>
          <a:xfrm>
            <a:off x="285720" y="4929198"/>
            <a:ext cx="341760" cy="461665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 wrap="none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т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92" name="Прямоугольник 91"/>
          <p:cNvSpPr/>
          <p:nvPr/>
        </p:nvSpPr>
        <p:spPr>
          <a:xfrm>
            <a:off x="357158" y="2643182"/>
            <a:ext cx="388248" cy="461665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 wrap="none">
            <a:spAutoFit/>
          </a:bodyPr>
          <a:lstStyle/>
          <a:p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д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93" name="Прямоугольник 92"/>
          <p:cNvSpPr/>
          <p:nvPr/>
        </p:nvSpPr>
        <p:spPr>
          <a:xfrm>
            <a:off x="4357686" y="5143512"/>
            <a:ext cx="402674" cy="461665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 wrap="none">
            <a:spAutoFit/>
          </a:bodyPr>
          <a:lstStyle/>
          <a:p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й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94" name="Прямоугольник 93"/>
          <p:cNvSpPr/>
          <p:nvPr/>
        </p:nvSpPr>
        <p:spPr>
          <a:xfrm>
            <a:off x="2285984" y="6000768"/>
            <a:ext cx="404278" cy="461665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 wrap="none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л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95" name="Прямоугольник 94"/>
          <p:cNvSpPr/>
          <p:nvPr/>
        </p:nvSpPr>
        <p:spPr>
          <a:xfrm>
            <a:off x="2857488" y="5572140"/>
            <a:ext cx="402674" cy="461665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 wrap="none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и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96" name="Прямоугольник 95"/>
          <p:cNvSpPr/>
          <p:nvPr/>
        </p:nvSpPr>
        <p:spPr>
          <a:xfrm>
            <a:off x="3286116" y="4929198"/>
            <a:ext cx="423514" cy="461665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в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97" name="Прямоугольник 96"/>
          <p:cNvSpPr/>
          <p:nvPr/>
        </p:nvSpPr>
        <p:spPr>
          <a:xfrm>
            <a:off x="3857620" y="4572008"/>
            <a:ext cx="465192" cy="461665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 wrap="none">
            <a:spAutoFit/>
          </a:bodyPr>
          <a:lstStyle/>
          <a:p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ы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98" name="Рисунок 97" descr="button-blue_benji_park_01.png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072462" y="1071546"/>
            <a:ext cx="762000" cy="762000"/>
          </a:xfrm>
          <a:prstGeom prst="rect">
            <a:avLst/>
          </a:prstGeom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sp>
        <p:nvSpPr>
          <p:cNvPr id="99" name="Прямоугольник 98"/>
          <p:cNvSpPr/>
          <p:nvPr/>
        </p:nvSpPr>
        <p:spPr>
          <a:xfrm>
            <a:off x="8215338" y="1214422"/>
            <a:ext cx="402674" cy="461665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 wrap="none">
            <a:spAutoFit/>
          </a:bodyPr>
          <a:lstStyle/>
          <a:p>
            <a:r>
              <a:rPr lang="ru-RU" sz="24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й</a:t>
            </a:r>
            <a:endParaRPr lang="ru-RU" sz="2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01" name="Полилиния 100"/>
          <p:cNvSpPr/>
          <p:nvPr/>
        </p:nvSpPr>
        <p:spPr>
          <a:xfrm rot="19951542">
            <a:off x="399584" y="981627"/>
            <a:ext cx="372502" cy="584673"/>
          </a:xfrm>
          <a:custGeom>
            <a:avLst/>
            <a:gdLst>
              <a:gd name="connsiteX0" fmla="*/ 234043 w 301172"/>
              <a:gd name="connsiteY0" fmla="*/ 903514 h 903514"/>
              <a:gd name="connsiteX1" fmla="*/ 266700 w 301172"/>
              <a:gd name="connsiteY1" fmla="*/ 653143 h 903514"/>
              <a:gd name="connsiteX2" fmla="*/ 27214 w 301172"/>
              <a:gd name="connsiteY2" fmla="*/ 544286 h 903514"/>
              <a:gd name="connsiteX3" fmla="*/ 103414 w 301172"/>
              <a:gd name="connsiteY3" fmla="*/ 0 h 903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1172" h="903514">
                <a:moveTo>
                  <a:pt x="234043" y="903514"/>
                </a:moveTo>
                <a:cubicBezTo>
                  <a:pt x="267607" y="808264"/>
                  <a:pt x="301172" y="713014"/>
                  <a:pt x="266700" y="653143"/>
                </a:cubicBezTo>
                <a:cubicBezTo>
                  <a:pt x="232229" y="593272"/>
                  <a:pt x="54428" y="653143"/>
                  <a:pt x="27214" y="544286"/>
                </a:cubicBezTo>
                <a:cubicBezTo>
                  <a:pt x="0" y="435429"/>
                  <a:pt x="51707" y="217714"/>
                  <a:pt x="103414" y="0"/>
                </a:cubicBezTo>
              </a:path>
            </a:pathLst>
          </a:custGeom>
          <a:ln w="381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102" name="Дуга 101"/>
          <p:cNvSpPr/>
          <p:nvPr/>
        </p:nvSpPr>
        <p:spPr>
          <a:xfrm>
            <a:off x="8501090" y="428604"/>
            <a:ext cx="285752" cy="857256"/>
          </a:xfrm>
          <a:prstGeom prst="arc">
            <a:avLst>
              <a:gd name="adj1" fmla="val 16200000"/>
              <a:gd name="adj2" fmla="val 4607361"/>
            </a:avLst>
          </a:prstGeom>
          <a:ln w="381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4" name="Дуга 103"/>
          <p:cNvSpPr/>
          <p:nvPr/>
        </p:nvSpPr>
        <p:spPr>
          <a:xfrm flipH="1">
            <a:off x="285720" y="2357430"/>
            <a:ext cx="214314" cy="285752"/>
          </a:xfrm>
          <a:prstGeom prst="arc">
            <a:avLst>
              <a:gd name="adj1" fmla="val 16200000"/>
              <a:gd name="adj2" fmla="val 5119631"/>
            </a:avLst>
          </a:prstGeom>
          <a:ln w="381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5" name="Полилиния 104"/>
          <p:cNvSpPr/>
          <p:nvPr/>
        </p:nvSpPr>
        <p:spPr>
          <a:xfrm>
            <a:off x="8452758" y="4191000"/>
            <a:ext cx="431799" cy="947057"/>
          </a:xfrm>
          <a:custGeom>
            <a:avLst/>
            <a:gdLst>
              <a:gd name="connsiteX0" fmla="*/ 16328 w 431799"/>
              <a:gd name="connsiteY0" fmla="*/ 947057 h 947057"/>
              <a:gd name="connsiteX1" fmla="*/ 59871 w 431799"/>
              <a:gd name="connsiteY1" fmla="*/ 609600 h 947057"/>
              <a:gd name="connsiteX2" fmla="*/ 375556 w 431799"/>
              <a:gd name="connsiteY2" fmla="*/ 478971 h 947057"/>
              <a:gd name="connsiteX3" fmla="*/ 397328 w 431799"/>
              <a:gd name="connsiteY3" fmla="*/ 0 h 947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1799" h="947057">
                <a:moveTo>
                  <a:pt x="16328" y="947057"/>
                </a:moveTo>
                <a:cubicBezTo>
                  <a:pt x="8164" y="817335"/>
                  <a:pt x="0" y="687614"/>
                  <a:pt x="59871" y="609600"/>
                </a:cubicBezTo>
                <a:cubicBezTo>
                  <a:pt x="119742" y="531586"/>
                  <a:pt x="319313" y="580571"/>
                  <a:pt x="375556" y="478971"/>
                </a:cubicBezTo>
                <a:cubicBezTo>
                  <a:pt x="431799" y="377371"/>
                  <a:pt x="414563" y="188685"/>
                  <a:pt x="397328" y="0"/>
                </a:cubicBezTo>
              </a:path>
            </a:pathLst>
          </a:custGeom>
          <a:ln w="285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7" name="Полилиния 106"/>
          <p:cNvSpPr/>
          <p:nvPr/>
        </p:nvSpPr>
        <p:spPr>
          <a:xfrm rot="1058758">
            <a:off x="8612329" y="1913120"/>
            <a:ext cx="332874" cy="389327"/>
          </a:xfrm>
          <a:custGeom>
            <a:avLst/>
            <a:gdLst>
              <a:gd name="connsiteX0" fmla="*/ 234043 w 301172"/>
              <a:gd name="connsiteY0" fmla="*/ 903514 h 903514"/>
              <a:gd name="connsiteX1" fmla="*/ 266700 w 301172"/>
              <a:gd name="connsiteY1" fmla="*/ 653143 h 903514"/>
              <a:gd name="connsiteX2" fmla="*/ 27214 w 301172"/>
              <a:gd name="connsiteY2" fmla="*/ 544286 h 903514"/>
              <a:gd name="connsiteX3" fmla="*/ 103414 w 301172"/>
              <a:gd name="connsiteY3" fmla="*/ 0 h 903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1172" h="903514">
                <a:moveTo>
                  <a:pt x="234043" y="903514"/>
                </a:moveTo>
                <a:cubicBezTo>
                  <a:pt x="267607" y="808264"/>
                  <a:pt x="301172" y="713014"/>
                  <a:pt x="266700" y="653143"/>
                </a:cubicBezTo>
                <a:cubicBezTo>
                  <a:pt x="232229" y="593272"/>
                  <a:pt x="54428" y="653143"/>
                  <a:pt x="27214" y="544286"/>
                </a:cubicBezTo>
                <a:cubicBezTo>
                  <a:pt x="0" y="435429"/>
                  <a:pt x="51707" y="217714"/>
                  <a:pt x="103414" y="0"/>
                </a:cubicBezTo>
              </a:path>
            </a:pathLst>
          </a:custGeom>
          <a:ln w="381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108" name="Полилиния 107"/>
          <p:cNvSpPr/>
          <p:nvPr/>
        </p:nvSpPr>
        <p:spPr>
          <a:xfrm rot="277852" flipH="1">
            <a:off x="234114" y="4226846"/>
            <a:ext cx="318382" cy="504135"/>
          </a:xfrm>
          <a:custGeom>
            <a:avLst/>
            <a:gdLst>
              <a:gd name="connsiteX0" fmla="*/ 16328 w 431799"/>
              <a:gd name="connsiteY0" fmla="*/ 947057 h 947057"/>
              <a:gd name="connsiteX1" fmla="*/ 59871 w 431799"/>
              <a:gd name="connsiteY1" fmla="*/ 609600 h 947057"/>
              <a:gd name="connsiteX2" fmla="*/ 375556 w 431799"/>
              <a:gd name="connsiteY2" fmla="*/ 478971 h 947057"/>
              <a:gd name="connsiteX3" fmla="*/ 397328 w 431799"/>
              <a:gd name="connsiteY3" fmla="*/ 0 h 947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1799" h="947057">
                <a:moveTo>
                  <a:pt x="16328" y="947057"/>
                </a:moveTo>
                <a:cubicBezTo>
                  <a:pt x="8164" y="817335"/>
                  <a:pt x="0" y="687614"/>
                  <a:pt x="59871" y="609600"/>
                </a:cubicBezTo>
                <a:cubicBezTo>
                  <a:pt x="119742" y="531586"/>
                  <a:pt x="319313" y="580571"/>
                  <a:pt x="375556" y="478971"/>
                </a:cubicBezTo>
                <a:cubicBezTo>
                  <a:pt x="431799" y="377371"/>
                  <a:pt x="414563" y="188685"/>
                  <a:pt x="397328" y="0"/>
                </a:cubicBezTo>
              </a:path>
            </a:pathLst>
          </a:custGeom>
          <a:ln w="285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5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3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1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5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6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6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65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"/>
                            </p:stCondLst>
                            <p:childTnLst>
                              <p:par>
                                <p:cTn id="70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2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500"/>
                            </p:stCondLst>
                            <p:childTnLst>
                              <p:par>
                                <p:cTn id="78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80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1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000"/>
                            </p:stCondLst>
                            <p:childTnLst>
                              <p:par>
                                <p:cTn id="86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88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9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2500"/>
                            </p:stCondLst>
                            <p:childTnLst>
                              <p:par>
                                <p:cTn id="94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96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97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3000"/>
                            </p:stCondLst>
                            <p:childTnLst>
                              <p:par>
                                <p:cTn id="102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04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3500"/>
                            </p:stCondLst>
                            <p:childTnLst>
                              <p:par>
                                <p:cTn id="110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12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2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000"/>
                            </p:stCondLst>
                            <p:childTnLst>
                              <p:par>
                                <p:cTn id="127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2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500"/>
                            </p:stCondLst>
                            <p:childTnLst>
                              <p:par>
                                <p:cTn id="13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3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2000"/>
                            </p:stCondLst>
                            <p:childTnLst>
                              <p:par>
                                <p:cTn id="143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45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2500"/>
                            </p:stCondLst>
                            <p:childTnLst>
                              <p:par>
                                <p:cTn id="151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53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3000"/>
                            </p:stCondLst>
                            <p:childTnLst>
                              <p:par>
                                <p:cTn id="159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61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3500"/>
                            </p:stCondLst>
                            <p:childTnLst>
                              <p:par>
                                <p:cTn id="167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6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3" grpId="0"/>
      <p:bldP spid="54" grpId="0"/>
      <p:bldP spid="55" grpId="0"/>
      <p:bldP spid="56" grpId="0"/>
      <p:bldP spid="57" grpId="0"/>
      <p:bldP spid="62" grpId="0"/>
      <p:bldP spid="63" grpId="0"/>
      <p:bldP spid="66" grpId="0"/>
      <p:bldP spid="67" grpId="0"/>
      <p:bldP spid="68" grpId="0"/>
      <p:bldP spid="69" grpId="0"/>
      <p:bldP spid="70" grpId="0"/>
      <p:bldP spid="71" grpId="0"/>
      <p:bldP spid="74" grpId="0"/>
      <p:bldP spid="75" grpId="0"/>
      <p:bldP spid="76" grpId="0"/>
      <p:bldP spid="77" grpId="0"/>
      <p:bldP spid="86" grpId="0"/>
      <p:bldP spid="87" grpId="0"/>
      <p:bldP spid="99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180</TotalTime>
  <Words>191</Words>
  <Application>Microsoft Office PowerPoint</Application>
  <PresentationFormat>Экран (4:3)</PresentationFormat>
  <Paragraphs>164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ЗАКОЛДОВАННЫЕ СЛОВА</vt:lpstr>
      <vt:lpstr>Слайд 2</vt:lpstr>
      <vt:lpstr>Слайд 3</vt:lpstr>
      <vt:lpstr>Слайд 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Лена</dc:creator>
  <cp:lastModifiedBy>Лена</cp:lastModifiedBy>
  <cp:revision>21</cp:revision>
  <dcterms:created xsi:type="dcterms:W3CDTF">2009-07-08T21:23:24Z</dcterms:created>
  <dcterms:modified xsi:type="dcterms:W3CDTF">2009-08-05T19:25:34Z</dcterms:modified>
</cp:coreProperties>
</file>